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8" r:id="rId4"/>
    <p:sldId id="257" r:id="rId5"/>
    <p:sldId id="259" r:id="rId6"/>
    <p:sldId id="261" r:id="rId7"/>
    <p:sldId id="260" r:id="rId8"/>
    <p:sldId id="262" r:id="rId9"/>
    <p:sldId id="264" r:id="rId10"/>
    <p:sldId id="263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24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16B8-5EC5-4511-AF78-E5D57EAB11EE}" type="datetimeFigureOut">
              <a:rPr lang="ru-RU" smtClean="0"/>
              <a:pPr/>
              <a:t>01.01.2010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088A-69C7-46BB-A8D8-78A700EF62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7706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16B8-5EC5-4511-AF78-E5D57EAB11EE}" type="datetimeFigureOut">
              <a:rPr lang="ru-RU" smtClean="0"/>
              <a:pPr/>
              <a:t>01.01.2010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088A-69C7-46BB-A8D8-78A700EF62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7706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16B8-5EC5-4511-AF78-E5D57EAB11EE}" type="datetimeFigureOut">
              <a:rPr lang="ru-RU" smtClean="0"/>
              <a:pPr/>
              <a:t>01.01.2010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088A-69C7-46BB-A8D8-78A700EF62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7706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16B8-5EC5-4511-AF78-E5D57EAB11EE}" type="datetimeFigureOut">
              <a:rPr lang="ru-RU" smtClean="0"/>
              <a:pPr/>
              <a:t>01.01.2010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088A-69C7-46BB-A8D8-78A700EF62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7706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16B8-5EC5-4511-AF78-E5D57EAB11EE}" type="datetimeFigureOut">
              <a:rPr lang="ru-RU" smtClean="0"/>
              <a:pPr/>
              <a:t>01.01.2010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088A-69C7-46BB-A8D8-78A700EF62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7706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16B8-5EC5-4511-AF78-E5D57EAB11EE}" type="datetimeFigureOut">
              <a:rPr lang="ru-RU" smtClean="0"/>
              <a:pPr/>
              <a:t>01.01.2010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088A-69C7-46BB-A8D8-78A700EF62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7706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16B8-5EC5-4511-AF78-E5D57EAB11EE}" type="datetimeFigureOut">
              <a:rPr lang="ru-RU" smtClean="0"/>
              <a:pPr/>
              <a:t>01.01.2010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088A-69C7-46BB-A8D8-78A700EF62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7706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16B8-5EC5-4511-AF78-E5D57EAB11EE}" type="datetimeFigureOut">
              <a:rPr lang="ru-RU" smtClean="0"/>
              <a:pPr/>
              <a:t>01.01.2010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088A-69C7-46BB-A8D8-78A700EF62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7706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16B8-5EC5-4511-AF78-E5D57EAB11EE}" type="datetimeFigureOut">
              <a:rPr lang="ru-RU" smtClean="0"/>
              <a:pPr/>
              <a:t>01.01.2010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088A-69C7-46BB-A8D8-78A700EF62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7706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16B8-5EC5-4511-AF78-E5D57EAB11EE}" type="datetimeFigureOut">
              <a:rPr lang="ru-RU" smtClean="0"/>
              <a:pPr/>
              <a:t>01.01.2010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088A-69C7-46BB-A8D8-78A700EF62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7706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16B8-5EC5-4511-AF78-E5D57EAB11EE}" type="datetimeFigureOut">
              <a:rPr lang="ru-RU" smtClean="0"/>
              <a:pPr/>
              <a:t>01.01.2010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088A-69C7-46BB-A8D8-78A700EF62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7706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E16B8-5EC5-4511-AF78-E5D57EAB11EE}" type="datetimeFigureOut">
              <a:rPr lang="ru-RU" smtClean="0"/>
              <a:pPr/>
              <a:t>01.01.2010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E088A-69C7-46BB-A8D8-78A700EF626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7706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&#1057;&#1077;&#1084;&#1100;&#1103;%20&#1048;&#1089;&#1072;&#1077;&#1074;&#1099;&#1093;\&#1084;&#1086;&#1103;%20&#1089;&#1077;&#1084;&#1100;&#1103;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857225" y="714356"/>
            <a:ext cx="82867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3"/>
                </a:solidFill>
              </a:rPr>
              <a:t>«Трудом славен человек»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9" name="Рисунок 8" descr="H:\SAM_2614.JPG"/>
          <p:cNvPicPr/>
          <p:nvPr/>
        </p:nvPicPr>
        <p:blipFill>
          <a:blip r:embed="rId4" cstate="print"/>
          <a:srcRect l="14591" t="20726" r="-53"/>
          <a:stretch>
            <a:fillRect/>
          </a:stretch>
        </p:blipFill>
        <p:spPr bwMode="auto">
          <a:xfrm>
            <a:off x="2357422" y="1857364"/>
            <a:ext cx="5357850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928794" y="5715016"/>
            <a:ext cx="6072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СЕМЬЯ ИСАЕВЫХ</a:t>
            </a:r>
          </a:p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МБОУ СОШ №1 им. Б. А.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Прозорова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г. Никольск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2" name="моя семь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39552" y="404664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Click="0" advTm="177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3"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/>
          <p:nvPr/>
        </p:nvPicPr>
        <p:blipFill>
          <a:blip r:embed="rId3" cstate="print"/>
          <a:srcRect t="6414" r="186"/>
          <a:stretch>
            <a:fillRect/>
          </a:stretch>
        </p:blipFill>
        <p:spPr bwMode="auto">
          <a:xfrm>
            <a:off x="6072198" y="1571612"/>
            <a:ext cx="271464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 t="6780" r="2381"/>
          <a:stretch>
            <a:fillRect/>
          </a:stretch>
        </p:blipFill>
        <p:spPr bwMode="auto">
          <a:xfrm>
            <a:off x="500034" y="1643050"/>
            <a:ext cx="292895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 cstate="print"/>
          <a:srcRect b="9333"/>
          <a:stretch>
            <a:fillRect/>
          </a:stretch>
        </p:blipFill>
        <p:spPr bwMode="auto">
          <a:xfrm>
            <a:off x="5000628" y="4071942"/>
            <a:ext cx="3810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 cstate="print"/>
          <a:srcRect r="23838" b="-53"/>
          <a:stretch>
            <a:fillRect/>
          </a:stretch>
        </p:blipFill>
        <p:spPr bwMode="auto">
          <a:xfrm>
            <a:off x="3500430" y="2714620"/>
            <a:ext cx="264317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928662" y="714356"/>
            <a:ext cx="6715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Segoe Print" pitchFamily="2" charset="0"/>
              </a:rPr>
              <a:t>У нас в саду много цветов, ягод.  Я люблю их поливать. Когда весной и летом зацветают наши зеленые любимцы, у нас настоящий праздник. </a:t>
            </a:r>
            <a:endParaRPr lang="ru-RU" dirty="0">
              <a:latin typeface="Segoe Print" pitchFamily="2" charset="0"/>
            </a:endParaRPr>
          </a:p>
        </p:txBody>
      </p:sp>
    </p:spTree>
  </p:cSld>
  <p:clrMapOvr>
    <a:masterClrMapping/>
  </p:clrMapOvr>
  <p:transition advClick="0" advTm="177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011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857496"/>
            <a:ext cx="364333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857496"/>
            <a:ext cx="383380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214414" y="1000108"/>
            <a:ext cx="67151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Segoe Print" pitchFamily="2" charset="0"/>
              </a:rPr>
              <a:t>Летом у нас на огороде созрел богатый урожай. Сначала мы с мамой и папой убрали свёклу, морковку, репу, лук. В последнюю очередь убирали капусту, потому что она не боится холода.</a:t>
            </a:r>
            <a:endParaRPr lang="ru-RU" dirty="0">
              <a:latin typeface="Segoe Print" pitchFamily="2" charset="0"/>
            </a:endParaRPr>
          </a:p>
        </p:txBody>
      </p:sp>
    </p:spTree>
  </p:cSld>
  <p:clrMapOvr>
    <a:masterClrMapping/>
  </p:clrMapOvr>
  <p:transition advClick="0" advTm="177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609413"/>
            <a:ext cx="7000924" cy="524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142976" y="857232"/>
            <a:ext cx="6572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Segoe Print" pitchFamily="2" charset="0"/>
              </a:rPr>
              <a:t>Я знаю пословицы и поговорки о труде</a:t>
            </a:r>
            <a:endParaRPr lang="ru-RU" sz="2400" b="1" dirty="0">
              <a:solidFill>
                <a:srgbClr val="FF0000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advClick="0" advTm="177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86974" cy="728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177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1214414" y="1285860"/>
            <a:ext cx="72866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Segoe Print" pitchFamily="2" charset="0"/>
              </a:rPr>
              <a:t>Меня зовут  Исаева Настя. Я учусь во 2 «б» классе. </a:t>
            </a:r>
          </a:p>
          <a:p>
            <a:pPr algn="just"/>
            <a:r>
              <a:rPr lang="ru-RU" dirty="0" smtClean="0">
                <a:latin typeface="Segoe Print" pitchFamily="2" charset="0"/>
              </a:rPr>
              <a:t>Моя семья дружная. Это мама, папа, я и моя маленькая сестренка, которой нет ещё и годика. </a:t>
            </a:r>
          </a:p>
          <a:p>
            <a:pPr algn="just"/>
            <a:r>
              <a:rPr lang="ru-RU" dirty="0" smtClean="0">
                <a:latin typeface="Segoe Print" pitchFamily="2" charset="0"/>
              </a:rPr>
              <a:t>Наша семья трудолюбивая. В домашнем хозяйстве у нас есть: куры, кролики, поросята. И мы все вместе заботимся о них. </a:t>
            </a:r>
          </a:p>
          <a:p>
            <a:pPr algn="just"/>
            <a:r>
              <a:rPr lang="ru-RU" dirty="0" smtClean="0">
                <a:latin typeface="Segoe Print" pitchFamily="2" charset="0"/>
              </a:rPr>
              <a:t>Летом мама много времени проводит в огороде и старается меня приучить к труду, говорит, что это мне пригодится, что труд облагораживает человека, и я с ней согласна.</a:t>
            </a:r>
            <a:endParaRPr lang="ru-RU" dirty="0">
              <a:latin typeface="Segoe Print" pitchFamily="2" charset="0"/>
            </a:endParaRPr>
          </a:p>
        </p:txBody>
      </p:sp>
      <p:pic>
        <p:nvPicPr>
          <p:cNvPr id="12" name="Рисунок 11" descr="H:\SAM_2616.JPG"/>
          <p:cNvPicPr/>
          <p:nvPr/>
        </p:nvPicPr>
        <p:blipFill>
          <a:blip r:embed="rId3" cstate="print"/>
          <a:srcRect l="27739" t="14744" r="-53"/>
          <a:stretch>
            <a:fillRect/>
          </a:stretch>
        </p:blipFill>
        <p:spPr bwMode="auto">
          <a:xfrm>
            <a:off x="3929058" y="3929066"/>
            <a:ext cx="3500462" cy="2928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177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H:\SAM_2615.JPG"/>
          <p:cNvPicPr/>
          <p:nvPr/>
        </p:nvPicPr>
        <p:blipFill>
          <a:blip r:embed="rId3" cstate="print"/>
          <a:srcRect l="20203" t="5769"/>
          <a:stretch>
            <a:fillRect/>
          </a:stretch>
        </p:blipFill>
        <p:spPr bwMode="auto">
          <a:xfrm>
            <a:off x="5500694" y="3429000"/>
            <a:ext cx="3286116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r="2499" b="18969"/>
          <a:stretch>
            <a:fillRect/>
          </a:stretch>
        </p:blipFill>
        <p:spPr bwMode="auto">
          <a:xfrm>
            <a:off x="1108088" y="857232"/>
            <a:ext cx="3995544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H:\SAM_2618.JPG"/>
          <p:cNvPicPr/>
          <p:nvPr/>
        </p:nvPicPr>
        <p:blipFill>
          <a:blip r:embed="rId5" cstate="print"/>
          <a:srcRect t="6197"/>
          <a:stretch>
            <a:fillRect/>
          </a:stretch>
        </p:blipFill>
        <p:spPr bwMode="auto">
          <a:xfrm>
            <a:off x="1214414" y="3714752"/>
            <a:ext cx="3714776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429256" y="1571612"/>
            <a:ext cx="30718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Кролики-мои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Segoe Print" pitchFamily="2" charset="0"/>
              </a:rPr>
              <a:t> домашние любимцы!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advClick="0" advTm="177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82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428736"/>
            <a:ext cx="3747567" cy="2286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857628"/>
            <a:ext cx="3238522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357298"/>
            <a:ext cx="3225656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4000504"/>
            <a:ext cx="3429024" cy="2286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/>
          <p:nvPr/>
        </p:nvPicPr>
        <p:blipFill>
          <a:blip r:embed="rId7" cstate="print"/>
          <a:srcRect r="-25" b="11111"/>
          <a:stretch>
            <a:fillRect/>
          </a:stretch>
        </p:blipFill>
        <p:spPr bwMode="auto">
          <a:xfrm>
            <a:off x="3071802" y="3357562"/>
            <a:ext cx="3071834" cy="200026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071538" y="428604"/>
            <a:ext cx="692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Segoe Print" pitchFamily="2" charset="0"/>
              </a:rPr>
              <a:t>Летом с папой и мамой я заготавливаю кроликам на зиму корм: траву, картофель, морковь, капусту.</a:t>
            </a:r>
            <a:endParaRPr lang="ru-RU" dirty="0">
              <a:latin typeface="Segoe Print" pitchFamily="2" charset="0"/>
            </a:endParaRPr>
          </a:p>
        </p:txBody>
      </p:sp>
    </p:spTree>
  </p:cSld>
  <p:clrMapOvr>
    <a:masterClrMapping/>
  </p:clrMapOvr>
  <p:transition advClick="0" advTm="177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H:\SAM_2620.JPG"/>
          <p:cNvPicPr/>
          <p:nvPr/>
        </p:nvPicPr>
        <p:blipFill>
          <a:blip r:embed="rId3" cstate="print"/>
          <a:srcRect l="4009" t="14957" r="18065"/>
          <a:stretch>
            <a:fillRect/>
          </a:stretch>
        </p:blipFill>
        <p:spPr bwMode="auto">
          <a:xfrm>
            <a:off x="2357422" y="2285992"/>
            <a:ext cx="5072098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85852" y="857232"/>
            <a:ext cx="67151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Segoe Print" pitchFamily="2" charset="0"/>
              </a:rPr>
              <a:t>Куры – наши домашние птицы. </a:t>
            </a:r>
          </a:p>
          <a:p>
            <a:r>
              <a:rPr lang="ru-RU" dirty="0" smtClean="0">
                <a:latin typeface="Segoe Print" pitchFamily="2" charset="0"/>
              </a:rPr>
              <a:t>Я люблю ухаживать за ними. Наливаю им свежую воду, даю зерно. Папа строит им теплый домик – курятник.</a:t>
            </a:r>
            <a:endParaRPr lang="ru-RU" dirty="0">
              <a:latin typeface="Segoe Print" pitchFamily="2" charset="0"/>
            </a:endParaRPr>
          </a:p>
        </p:txBody>
      </p:sp>
    </p:spTree>
  </p:cSld>
  <p:clrMapOvr>
    <a:masterClrMapping/>
  </p:clrMapOvr>
  <p:transition advClick="0" advTm="177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-1141" b="7156"/>
          <a:stretch>
            <a:fillRect/>
          </a:stretch>
        </p:blipFill>
        <p:spPr bwMode="auto">
          <a:xfrm>
            <a:off x="-142907" y="0"/>
            <a:ext cx="92869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2928934"/>
            <a:ext cx="312510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928934"/>
            <a:ext cx="357822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71472" y="928670"/>
            <a:ext cx="721523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Segoe Print" pitchFamily="2" charset="0"/>
              </a:rPr>
              <a:t>Украшением нашего двора была наседка!</a:t>
            </a:r>
          </a:p>
          <a:p>
            <a:r>
              <a:rPr lang="ru-RU" dirty="0" smtClean="0">
                <a:latin typeface="Segoe Print" pitchFamily="2" charset="0"/>
              </a:rPr>
              <a:t>  Казалось, она стала красивее, когда у нее появились цыплята, от нее будто шло тепло, дышало добротой. Я с мамой каждый день выносила большую светлую миску, наполненную кормом, оберегала их от опасностей.</a:t>
            </a:r>
            <a:endParaRPr lang="ru-RU" dirty="0">
              <a:latin typeface="Segoe Print" pitchFamily="2" charset="0"/>
            </a:endParaRPr>
          </a:p>
        </p:txBody>
      </p:sp>
    </p:spTree>
  </p:cSld>
  <p:clrMapOvr>
    <a:masterClrMapping/>
  </p:clrMapOvr>
  <p:transition advClick="0" advTm="177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H:\SAM_2622.JPG"/>
          <p:cNvPicPr/>
          <p:nvPr/>
        </p:nvPicPr>
        <p:blipFill>
          <a:blip r:embed="rId3" cstate="print"/>
          <a:srcRect l="12186" t="9829"/>
          <a:stretch>
            <a:fillRect/>
          </a:stretch>
        </p:blipFill>
        <p:spPr bwMode="auto">
          <a:xfrm>
            <a:off x="2428860" y="2143116"/>
            <a:ext cx="5286412" cy="3893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643042" y="928670"/>
            <a:ext cx="6215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Segoe Print" pitchFamily="2" charset="0"/>
              </a:rPr>
              <a:t>Наблюдаю, как мама кормит поросят. Слежу за чистотой корытца, приношу свежую воду.  </a:t>
            </a:r>
            <a:endParaRPr lang="ru-RU" dirty="0"/>
          </a:p>
        </p:txBody>
      </p:sp>
    </p:spTree>
  </p:cSld>
  <p:clrMapOvr>
    <a:masterClrMapping/>
  </p:clrMapOvr>
  <p:transition advClick="0" advTm="177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285992"/>
            <a:ext cx="5940425" cy="396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42976" y="1000108"/>
            <a:ext cx="6929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Segoe Print" pitchFamily="2" charset="0"/>
              </a:rPr>
              <a:t>Помогаю ухаживать за новорожденными поросятами. Слежу за ними, когда мама их выпускает на прогулку на открытый воздух, солнечный свет. </a:t>
            </a:r>
            <a:endParaRPr lang="ru-RU" dirty="0"/>
          </a:p>
        </p:txBody>
      </p:sp>
    </p:spTree>
  </p:cSld>
  <p:clrMapOvr>
    <a:masterClrMapping/>
  </p:clrMapOvr>
  <p:transition advClick="0" advTm="177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428728" y="714356"/>
            <a:ext cx="61436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Segoe Print" pitchFamily="2" charset="0"/>
              </a:rPr>
              <a:t> В нашем саду  созрело много яблок. И мы собирали собственный урожай. Мама и папа снимали с деревьев спелые плоды, а я бережно укладывала их в большие корзины.</a:t>
            </a:r>
            <a:endParaRPr lang="ru-RU" dirty="0">
              <a:latin typeface="Segoe Print" pitchFamily="2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3" y="2000240"/>
            <a:ext cx="3357586" cy="240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2000240"/>
            <a:ext cx="3352802" cy="2619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4143380"/>
            <a:ext cx="344328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77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354</Words>
  <Application>Microsoft Office PowerPoint</Application>
  <PresentationFormat>Экран (4:3)</PresentationFormat>
  <Paragraphs>19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Назарова</cp:lastModifiedBy>
  <cp:revision>66</cp:revision>
  <dcterms:created xsi:type="dcterms:W3CDTF">2016-02-27T13:41:34Z</dcterms:created>
  <dcterms:modified xsi:type="dcterms:W3CDTF">2009-12-31T22:28:46Z</dcterms:modified>
</cp:coreProperties>
</file>